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9" r:id="rId3"/>
    <p:sldId id="260" r:id="rId4"/>
    <p:sldId id="258" r:id="rId5"/>
    <p:sldId id="286" r:id="rId6"/>
    <p:sldId id="264" r:id="rId7"/>
    <p:sldId id="285" r:id="rId8"/>
    <p:sldId id="267" r:id="rId9"/>
    <p:sldId id="281" r:id="rId10"/>
    <p:sldId id="275" r:id="rId11"/>
    <p:sldId id="276" r:id="rId12"/>
    <p:sldId id="272" r:id="rId13"/>
    <p:sldId id="280" r:id="rId14"/>
    <p:sldId id="289" r:id="rId15"/>
    <p:sldId id="283" r:id="rId16"/>
    <p:sldId id="274" r:id="rId17"/>
    <p:sldId id="284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713" autoAdjust="0"/>
  </p:normalViewPr>
  <p:slideViewPr>
    <p:cSldViewPr>
      <p:cViewPr varScale="1">
        <p:scale>
          <a:sx n="99" d="100"/>
          <a:sy n="99" d="100"/>
        </p:scale>
        <p:origin x="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4509A-CF5B-4DB8-81BD-16825B2F6B2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4814C-7AF8-4624-9130-E876A8884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89495-D0E8-4F4C-9751-82C5FA55BD2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7899"/>
            <a:ext cx="7772400" cy="1262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D7E4C-8400-4DA9-A1D4-1AD9827C79BF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8A8324-CBCC-4E5E-B6D4-55798E02EF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4659-138E-40E5-882C-1A206A94F250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887067-1B21-4A09-94AA-31E7B692F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EFAD-7CA3-4670-8102-59A762F81A2C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C673E1-3AFA-49D7-A22C-B847DA032A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7899"/>
            <a:ext cx="7772400" cy="1262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AD3BD-4B72-4984-A839-8BE72D9A97DA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3A80C5-2380-4A64-BD8F-117E498D23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C099-0307-4405-AD16-5577055E600E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CCB28C-E149-408D-9E7C-4B292A4AC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8AB6-C918-4B75-901C-A54B6425C4A8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62449F-3655-4430-99CC-F1787A7D4C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70B3E-4E1E-419B-AED0-9AA2A44918FB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178640-32E2-4798-BE3F-74D1DD3608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8B81F-0A36-44BE-9C78-C09F6BE1B4E9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7D2DCF-FD1F-4C4C-B747-A819674947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7F4B7-C2E7-4611-8A0F-8F77CF6DDF92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8904B7-F061-484F-99F9-498CBBE559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167C-E98F-4F21-A0E7-39F3D4D177C1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CBFC09-0F1F-4C47-B9C4-8F6278EDB2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6B7A-60E0-46D5-88F6-61E48319257B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DF3920-B882-4DEA-A762-924E96C2B4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8EC81-67A7-41B1-B785-45ED6137E8FE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BEC1EB-024C-4732-86D7-8EE781D26B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E5C18-4DEA-4219-83F4-0CFCD9A64ACF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DE9B59-939C-47F7-86C5-92E294A213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DAB2D-5793-4B64-A66C-4FD190A99C40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B0D970-7DFD-454C-A531-2818DCAE1E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C0559-7154-4ECC-AC0F-C06E01CC819E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E19C15-5A04-49B8-8ECB-5DEF3AA590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73DD-C4F7-4351-B046-3B5BAA8936D6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994560-6B41-4DE6-B8A0-7A87A06486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1A393-D502-4B58-9190-C4AF02E8347D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EFAE32-2EE5-4F01-9C64-731C6214F8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ECA6-7EAA-4A71-9D23-0774A13D7428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27E374-BB24-45F5-AEFB-BF97E1A9CD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0DD1-0A55-4F54-AAFA-3256B6C3920D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BAACB6-B96A-4FFF-B12D-DDB901CC2E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417B4-BA28-461A-A22F-234AFE040AD4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007CC2-C121-4B82-90E9-77D456732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B836-A187-462C-80B6-F11A0BBA408C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9CB7DF-1173-4CC8-BDB2-08C54A4A92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C2DD-9BF6-4A2A-BF4C-7F11C2BCAF49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FB22BD-95BC-4208-A5AF-B46E501F40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4F23EF4-3EB8-4CA7-B668-1645BD7B4228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AB06EB76-0300-4D3F-A565-3161526CB7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r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38F2BB8-C812-4595-980F-01FADDE9CA44}" type="datetimeFigureOut">
              <a:rPr lang="ru-RU"/>
              <a:pPr>
                <a:defRPr/>
              </a:pPr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6F51CB8E-5F0D-472B-A75A-96F67AC1CF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>
    <p:push dir="r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2"/>
          <p:cNvSpPr>
            <a:spLocks noGrp="1"/>
          </p:cNvSpPr>
          <p:nvPr>
            <p:ph type="ctrTitle"/>
          </p:nvPr>
        </p:nvSpPr>
        <p:spPr>
          <a:xfrm>
            <a:off x="179388" y="2348880"/>
            <a:ext cx="8964612" cy="1262062"/>
          </a:xfrm>
        </p:spPr>
        <p:txBody>
          <a:bodyPr/>
          <a:lstStyle/>
          <a:p>
            <a:r>
              <a:rPr lang="ru-RU" sz="3200" b="1" dirty="0">
                <a:solidFill>
                  <a:srgbClr val="800000"/>
                </a:solidFill>
                <a:latin typeface="Blackadder ITC" pitchFamily="82" charset="0"/>
              </a:rPr>
              <a:t>ТВОРЧЕСКОЕ  РАЗВИТИЕ </a:t>
            </a:r>
            <a:br>
              <a:rPr lang="ru-RU" sz="3200" b="1">
                <a:solidFill>
                  <a:srgbClr val="800000"/>
                </a:solidFill>
                <a:latin typeface="Blackadder ITC" pitchFamily="82" charset="0"/>
              </a:rPr>
            </a:br>
            <a:r>
              <a:rPr lang="ru-RU" sz="3200" b="1">
                <a:solidFill>
                  <a:srgbClr val="800000"/>
                </a:solidFill>
                <a:latin typeface="Blackadder ITC" pitchFamily="82" charset="0"/>
              </a:rPr>
              <a:t>ДЕТЕЙ </a:t>
            </a:r>
            <a:r>
              <a:rPr lang="ru-RU" sz="3200" b="1" dirty="0">
                <a:solidFill>
                  <a:srgbClr val="800000"/>
                </a:solidFill>
                <a:latin typeface="Blackadder ITC" pitchFamily="82" charset="0"/>
              </a:rPr>
              <a:t>ДОШКОЛЬНОГО ВОЗРАСТА  </a:t>
            </a:r>
            <a:r>
              <a:rPr lang="ru-RU" sz="3200" b="1">
                <a:solidFill>
                  <a:srgbClr val="800000"/>
                </a:solidFill>
                <a:latin typeface="Blackadder ITC" pitchFamily="82" charset="0"/>
              </a:rPr>
              <a:t>С  ОВЗ С  ПОМОЩЬЮ  СОВРЕМЕННЫХ  ТЕХНОЛОГИЙ</a:t>
            </a:r>
            <a:endParaRPr lang="ru-RU" sz="3200" b="1" dirty="0">
              <a:solidFill>
                <a:srgbClr val="800000"/>
              </a:solidFill>
              <a:latin typeface="Blackadder ITC" pitchFamily="82" charset="0"/>
            </a:endParaRPr>
          </a:p>
        </p:txBody>
      </p:sp>
      <p:sp>
        <p:nvSpPr>
          <p:cNvPr id="2560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288" y="6237288"/>
            <a:ext cx="8442325" cy="4318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</a:rPr>
              <a:t>2020 г.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539750" y="188913"/>
            <a:ext cx="82089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</a:rPr>
              <a:t>государственное бюджетное общеобразовательное учреждение                                                       средняя общеобразовательная школа № 4 имени Героя Советского Союза Д.П.Левина </a:t>
            </a:r>
            <a:br>
              <a:rPr lang="ru-RU" sz="1400" b="1" dirty="0">
                <a:latin typeface="Times New Roman" pitchFamily="18" charset="0"/>
              </a:rPr>
            </a:br>
            <a:r>
              <a:rPr lang="ru-RU" sz="1400" b="1" dirty="0">
                <a:latin typeface="Times New Roman" pitchFamily="18" charset="0"/>
              </a:rPr>
              <a:t>городского округа Сызрань Самарской области,                                                                          структурное подразделение «Детский сад № 56»</a:t>
            </a:r>
          </a:p>
        </p:txBody>
      </p:sp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61560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Магнитные истории</a:t>
            </a:r>
          </a:p>
        </p:txBody>
      </p:sp>
      <p:pic>
        <p:nvPicPr>
          <p:cNvPr id="8" name="Picture 2" descr="E:\ФОТО К ПРЕЗЕНТАЦИИ\МАГНИТНЫЕ ИСТОРИИ\DSCN7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07038"/>
            <a:ext cx="4710723" cy="2648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2927" r="5364" b="5728"/>
          <a:stretch/>
        </p:blipFill>
        <p:spPr>
          <a:xfrm>
            <a:off x="418690" y="919427"/>
            <a:ext cx="3073190" cy="5272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5053" b="23784"/>
          <a:stretch/>
        </p:blipFill>
        <p:spPr>
          <a:xfrm rot="16200000">
            <a:off x="4805023" y="3339995"/>
            <a:ext cx="2846524" cy="360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3408499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Tata\Рабочий стол\презинтация\DSC05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365104"/>
            <a:ext cx="3069656" cy="230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24" name="Rectangle 16"/>
          <p:cNvSpPr>
            <a:spLocks/>
          </p:cNvSpPr>
          <p:nvPr/>
        </p:nvSpPr>
        <p:spPr bwMode="auto">
          <a:xfrm>
            <a:off x="2987824" y="188640"/>
            <a:ext cx="3096344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</a:rPr>
              <a:t>Пескотерапия </a:t>
            </a:r>
            <a:endParaRPr lang="ru-RU" sz="3200" dirty="0">
              <a:solidFill>
                <a:srgbClr val="800000"/>
              </a:solidFill>
              <a:latin typeface="Calibri Ligh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224228" cy="2418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P10606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268" y="3940176"/>
            <a:ext cx="3034162" cy="2275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0" descr="C:\Users\Ирина\Desktop\фото песок\IMG_89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501008"/>
            <a:ext cx="1989138" cy="265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5" descr="pesok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988840"/>
            <a:ext cx="2929407" cy="2198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Елена\Desktop\Camera\20180209_09151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332983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102167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8864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</a:t>
            </a:r>
          </a:p>
        </p:txBody>
      </p:sp>
      <p:pic>
        <p:nvPicPr>
          <p:cNvPr id="2050" name="Picture 2" descr="G:\Для презентации\фотографии пед.мастерской\DSCN1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89040"/>
            <a:ext cx="3779912" cy="2834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G:\Для презентации\фотографии пед.мастерской\Изображение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3731908" cy="2798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F:\DSC04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3600400" cy="2699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Аленький цветочек\Desktop\фото с фотоаппарата\DSCN0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764704"/>
            <a:ext cx="3552962" cy="2664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 descr="C:\Documents and Settings\Admin\Рабочий стол\маринко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2590800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C:\Documents and Settings\Admin\Мои документы\Мои результаты сканировани\2011-04 (апр)\сканирование0011.jpg"/>
          <p:cNvPicPr>
            <a:picLocks noChangeAspect="1" noChangeArrowheads="1"/>
          </p:cNvPicPr>
          <p:nvPr/>
        </p:nvPicPr>
        <p:blipFill>
          <a:blip r:embed="rId4" cstate="print">
            <a:lum contrast="21000"/>
          </a:blip>
          <a:srcRect/>
          <a:stretch>
            <a:fillRect/>
          </a:stretch>
        </p:blipFill>
        <p:spPr bwMode="auto">
          <a:xfrm>
            <a:off x="4932040" y="2204864"/>
            <a:ext cx="1262606" cy="2151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20688"/>
            <a:ext cx="4100751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zabota056.msp.midural.ru/upload/gallery/2020/05/29/WvxNfIisaz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725144"/>
            <a:ext cx="3600400" cy="1921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7" name="Picture 9" descr="C:\Documents and Settings\Admin\Рабочий стол\маринко\9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6604" y="1700808"/>
            <a:ext cx="203507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СИПКРО очный тур\Фото Штампы\Новая папка\фото\IMG_20181221_102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43382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G:\СИПКРО очный тур\Фото Штампы\Новая папка\фото\IMG_20181221_103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371477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G:\СИПКРО очный тур\Фото Штампы\Новая папка\фото\IMG_20181221_103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61048"/>
            <a:ext cx="371477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E:\ФОТО К ПРЕЗЕНТАЦИИ\ШТАМПЫ\DSCN78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27984" y="1052736"/>
            <a:ext cx="4224337" cy="2376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10"/>
          <p:cNvSpPr txBox="1">
            <a:spLocks/>
          </p:cNvSpPr>
          <p:nvPr/>
        </p:nvSpPr>
        <p:spPr bwMode="auto">
          <a:xfrm>
            <a:off x="704921" y="116632"/>
            <a:ext cx="7886700" cy="83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Штампы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ФОТО К ПРЕЗЕНТАЦИИ\ШТАМПЫ\20181221_100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7"/>
            <a:ext cx="3403498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G:\СИПКРО очный тур\Фото Штампы\Новая папка\фото\IMG_20181221_102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3643338" cy="2803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DSCN78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21088"/>
            <a:ext cx="310038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G:\СИПКРО очный тур\Фото Штампы\Новая папка\фото\IMG_20181221_103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356991"/>
            <a:ext cx="2394313" cy="3192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5932202"/>
      </p:ext>
    </p:extLst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Для Е. В\DSCN04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03244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:\фото\20180129_1218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888432" cy="2876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s://ya-odarennost.ru/code/image.php?width=960&amp;image=76063_15794392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816424" cy="2314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4.bp.blogspot.com/-tlWCeh13Oa4/UI0ROJ6BwdI/AAAAAAAACbE/98XB4Dx9EiU/s1600/IMG_64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114919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/>
          </p:cNvSpPr>
          <p:nvPr>
            <p:ph type="body" idx="4294967295"/>
          </p:nvPr>
        </p:nvSpPr>
        <p:spPr>
          <a:xfrm>
            <a:off x="611560" y="1196752"/>
            <a:ext cx="7886700" cy="1008112"/>
          </a:xfrm>
        </p:spPr>
        <p:txBody>
          <a:bodyPr/>
          <a:lstStyle/>
          <a:p>
            <a:pPr algn="ctr">
              <a:buNone/>
            </a:pP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</a:rPr>
              <a:t>Спасибо за внимание!</a:t>
            </a:r>
          </a:p>
          <a:p>
            <a:pPr algn="ctr">
              <a:buFont typeface="Arial" charset="0"/>
              <a:buNone/>
            </a:pPr>
            <a:endParaRPr lang="ru-RU" sz="4000" dirty="0">
              <a:solidFill>
                <a:srgbClr val="800000"/>
              </a:solidFill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40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4" name="Picture 5" descr="C:\Users\Natali\Desktop\Пилотная площадка\солнышки\5с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pc\Desktop\img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1" t="17951" r="3247" b="7715"/>
          <a:stretch/>
        </p:blipFill>
        <p:spPr bwMode="auto">
          <a:xfrm>
            <a:off x="971600" y="458926"/>
            <a:ext cx="6876916" cy="64166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97564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ребенок - личность</a:t>
            </a:r>
          </a:p>
        </p:txBody>
      </p:sp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129463" cy="915988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rgbClr val="800000"/>
                </a:solidFill>
                <a:latin typeface="Times New Roman" pitchFamily="18" charset="0"/>
              </a:rPr>
              <a:t>Контингент воспитанников</a:t>
            </a:r>
            <a:r>
              <a:rPr lang="ru-RU" altLang="ru-RU" sz="40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827088" y="6073775"/>
            <a:ext cx="7466012" cy="7667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из них 22% дети-инвалиды</a:t>
            </a:r>
          </a:p>
        </p:txBody>
      </p:sp>
      <p:sp>
        <p:nvSpPr>
          <p:cNvPr id="2" name="Овал 1"/>
          <p:cNvSpPr/>
          <p:nvPr/>
        </p:nvSpPr>
        <p:spPr>
          <a:xfrm>
            <a:off x="250825" y="1349375"/>
            <a:ext cx="2376488" cy="12731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 ТНР</a:t>
            </a: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36%</a:t>
            </a:r>
          </a:p>
        </p:txBody>
      </p:sp>
      <p:sp>
        <p:nvSpPr>
          <p:cNvPr id="14" name="Овал 13"/>
          <p:cNvSpPr/>
          <p:nvPr/>
        </p:nvSpPr>
        <p:spPr>
          <a:xfrm>
            <a:off x="6516688" y="1349375"/>
            <a:ext cx="2376487" cy="12731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с нарушениями зрения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17%</a:t>
            </a:r>
          </a:p>
        </p:txBody>
      </p:sp>
      <p:sp>
        <p:nvSpPr>
          <p:cNvPr id="15" name="Овал 14"/>
          <p:cNvSpPr/>
          <p:nvPr/>
        </p:nvSpPr>
        <p:spPr>
          <a:xfrm>
            <a:off x="827088" y="2851150"/>
            <a:ext cx="2428875" cy="12747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 ЗПР</a:t>
            </a: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14%</a:t>
            </a:r>
          </a:p>
        </p:txBody>
      </p:sp>
      <p:sp>
        <p:nvSpPr>
          <p:cNvPr id="16" name="Овал 15"/>
          <p:cNvSpPr/>
          <p:nvPr/>
        </p:nvSpPr>
        <p:spPr>
          <a:xfrm>
            <a:off x="5864225" y="2894013"/>
            <a:ext cx="2379663" cy="12747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с нарушениями слуха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6%</a:t>
            </a:r>
          </a:p>
        </p:txBody>
      </p:sp>
      <p:sp>
        <p:nvSpPr>
          <p:cNvPr id="17" name="Овал 16"/>
          <p:cNvSpPr/>
          <p:nvPr/>
        </p:nvSpPr>
        <p:spPr>
          <a:xfrm>
            <a:off x="1835150" y="4302125"/>
            <a:ext cx="2490788" cy="12747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с УО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</p:txBody>
      </p:sp>
      <p:sp>
        <p:nvSpPr>
          <p:cNvPr id="18" name="Овал 17"/>
          <p:cNvSpPr/>
          <p:nvPr/>
        </p:nvSpPr>
        <p:spPr>
          <a:xfrm>
            <a:off x="4743450" y="4295775"/>
            <a:ext cx="2420938" cy="12747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с РАС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7%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525713" y="908050"/>
            <a:ext cx="628650" cy="6492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771775" y="981075"/>
            <a:ext cx="936625" cy="187007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348038" y="981075"/>
            <a:ext cx="977900" cy="31877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73613" y="981075"/>
            <a:ext cx="692150" cy="31877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435600" y="981075"/>
            <a:ext cx="936625" cy="191293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156325" y="981075"/>
            <a:ext cx="576263" cy="50323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05273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G:\Чубук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с ОВЗ позволяет:</a:t>
            </a:r>
          </a:p>
          <a:p>
            <a:pPr algn="just"/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создать у ребенка ощущение собственной личностной ценности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активно строить индивидуальные социальные контакты в коллективе сверстников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формировать чувства внутреннего контроля и порядка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учить справляться с внутренними трудностями, негативными переживаниями, которые кажутся непреодолимыми для ребенка </a:t>
            </a:r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7488832" cy="2055813"/>
          </a:xfrm>
        </p:spPr>
        <p:txBody>
          <a:bodyPr/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Формирование творческих способностей является средством интеллектуального развития, коррекции познавательной деятельности, методом обучения, средством эмоционально-эстетического воспитания.</a:t>
            </a:r>
            <a:b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Для формирования данных способностей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</a:rPr>
              <a:t>в ДОУ применяются разнообразные современные технологии.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2506663"/>
            <a:ext cx="8352928" cy="387466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solidFill>
                  <a:srgbClr val="800000"/>
                </a:solidFill>
                <a:latin typeface="Times New Roman" pitchFamily="18" charset="0"/>
              </a:rPr>
              <a:t>К числу коррекционных образовательных технологий относятся: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800000"/>
                </a:solidFill>
                <a:latin typeface="Times New Roman" pitchFamily="18" charset="0"/>
              </a:rPr>
              <a:t>сказкотерапия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800000"/>
                </a:solidFill>
                <a:latin typeface="Times New Roman" pitchFamily="18" charset="0"/>
              </a:rPr>
              <a:t>музыкальная игра-сказка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800000"/>
                </a:solidFill>
                <a:latin typeface="Times New Roman" pitchFamily="18" charset="0"/>
              </a:rPr>
              <a:t>передвижной театр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800000"/>
                </a:solidFill>
                <a:latin typeface="Times New Roman" pitchFamily="18" charset="0"/>
              </a:rPr>
              <a:t>магнитные истории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800000"/>
                </a:solidFill>
                <a:latin typeface="Times New Roman" pitchFamily="18" charset="0"/>
              </a:rPr>
              <a:t>пескотерапия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800000"/>
                </a:solidFill>
                <a:latin typeface="Times New Roman" pitchFamily="18" charset="0"/>
              </a:rPr>
              <a:t>нетрадиционные техники рисования</a:t>
            </a:r>
          </a:p>
          <a:p>
            <a:pPr>
              <a:lnSpc>
                <a:spcPct val="80000"/>
              </a:lnSpc>
              <a:buNone/>
            </a:pPr>
            <a:endParaRPr lang="ru-RU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E:\САМАРА. Игровая ДЕЯТЕЛЬНОСТЬ\Новая папка\IMG_7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489" y="4066504"/>
            <a:ext cx="2978137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E:\САМАРА. Игровая ДЕЯТЕЛЬНОСТЬ\Новая папка\IMG_7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9265" y="3796181"/>
            <a:ext cx="2201536" cy="2933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20" name="Rectangle 12"/>
          <p:cNvSpPr>
            <a:spLocks/>
          </p:cNvSpPr>
          <p:nvPr/>
        </p:nvSpPr>
        <p:spPr bwMode="auto">
          <a:xfrm>
            <a:off x="2915816" y="188640"/>
            <a:ext cx="3456384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</a:rPr>
              <a:t>Сказкотерапия</a:t>
            </a:r>
            <a:r>
              <a:rPr lang="ru-RU" sz="3200" b="1" dirty="0">
                <a:latin typeface="Times New Roman" pitchFamily="18" charset="0"/>
              </a:rPr>
              <a:t> </a:t>
            </a:r>
            <a:endParaRPr lang="ru-RU" sz="3200" dirty="0">
              <a:latin typeface="Calibri Light"/>
            </a:endParaRPr>
          </a:p>
        </p:txBody>
      </p:sp>
      <p:pic>
        <p:nvPicPr>
          <p:cNvPr id="13319" name="Picture 7" descr="G:\фото для презентации\SDC18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354" y="4066504"/>
            <a:ext cx="3158810" cy="2368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5" descr="G:\фото для презентации\SAM_2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836712"/>
            <a:ext cx="2911734" cy="2184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908002" cy="2181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68760"/>
            <a:ext cx="2624624" cy="1968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Музыкальная игра-сказка</a:t>
            </a:r>
          </a:p>
        </p:txBody>
      </p:sp>
      <p:pic>
        <p:nvPicPr>
          <p:cNvPr id="1027" name="Picture 3" descr="C:\Users\Ирина\Desktop\Заседание Развитие творческих способностей\ТВОРЧЕСКОЕ РАЗВИТИЕ\фото на презентацию\DSC_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424847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Ирина\Desktop\Заседание Развитие творческих способностей\ТВОРЧЕСКОЕ РАЗВИТИЕ\фото на презентацию\DSC_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4019937" cy="2261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Ирина\Desktop\Заседание Развитие творческих способностей\ТВОРЧЕСКОЕ РАЗВИТИЕ\фото на презентацию\DSC_0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3501008"/>
            <a:ext cx="4074001" cy="2583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Ирина\Desktop\Заседание Развитие творческих способностей\ТВОРЧЕСКОЕ РАЗВИТИЕ\фото на презентацию\театрализ.деят\SAM_2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24744"/>
            <a:ext cx="3744416" cy="2380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831627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Передвижной театр</a:t>
            </a:r>
          </a:p>
        </p:txBody>
      </p:sp>
      <p:pic>
        <p:nvPicPr>
          <p:cNvPr id="5" name="Picture 3" descr="C:\Users\userpc\Desktop\IMG_20190214_152747_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078"/>
          <a:stretch>
            <a:fillRect/>
          </a:stretch>
        </p:blipFill>
        <p:spPr>
          <a:xfrm>
            <a:off x="611560" y="4026449"/>
            <a:ext cx="4442411" cy="2630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userpc\Desktop\IMG_20190214_144123_HDR.jpg"/>
          <p:cNvPicPr>
            <a:picLocks noChangeAspect="1" noChangeArrowheads="1"/>
          </p:cNvPicPr>
          <p:nvPr/>
        </p:nvPicPr>
        <p:blipFill rotWithShape="1">
          <a:blip r:embed="rId3" cstate="print"/>
          <a:srcRect l="18029" r="28604" b="4805"/>
          <a:stretch/>
        </p:blipFill>
        <p:spPr bwMode="auto">
          <a:xfrm>
            <a:off x="5618220" y="4012569"/>
            <a:ext cx="2665413" cy="2673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userpc\Desktop\IMG_20190214_152532_HDR.jpg"/>
          <p:cNvPicPr>
            <a:picLocks noChangeAspect="1" noChangeArrowheads="1"/>
          </p:cNvPicPr>
          <p:nvPr/>
        </p:nvPicPr>
        <p:blipFill rotWithShape="1">
          <a:blip r:embed="rId4" cstate="print"/>
          <a:srcRect r="7663" b="20359"/>
          <a:stretch/>
        </p:blipFill>
        <p:spPr bwMode="auto">
          <a:xfrm>
            <a:off x="1691680" y="1124743"/>
            <a:ext cx="5529262" cy="2682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6019896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202</Words>
  <Application>Microsoft Office PowerPoint</Application>
  <PresentationFormat>Экран (4:3)</PresentationFormat>
  <Paragraphs>42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Blackadder ITC</vt:lpstr>
      <vt:lpstr>Calibri</vt:lpstr>
      <vt:lpstr>Calibri Light</vt:lpstr>
      <vt:lpstr>Monotype Corsiva</vt:lpstr>
      <vt:lpstr>Times New Roman</vt:lpstr>
      <vt:lpstr>1_Тема Office</vt:lpstr>
      <vt:lpstr>2_Тема Office</vt:lpstr>
      <vt:lpstr>ТВОРЧЕСКОЕ  РАЗВИТИЕ  ДЕТЕЙ ДОШКОЛЬНОГО ВОЗРАСТА  С  ОВЗ С  ПОМОЩЬЮ  СОВРЕМЕННЫХ  ТЕХНОЛОГИЙ</vt:lpstr>
      <vt:lpstr>Каждый ребенок - личность</vt:lpstr>
      <vt:lpstr>Контингент воспитанников </vt:lpstr>
      <vt:lpstr>Презентация PowerPoint</vt:lpstr>
      <vt:lpstr>Презентация PowerPoint</vt:lpstr>
      <vt:lpstr>       Формирование творческих способностей является средством интеллектуального развития, коррекции познавательной деятельности, методом обучения, средством эмоционально-эстетического воспитания.       Для формирования данных способностей в ДОУ применяются разнообразные современные технологии.</vt:lpstr>
      <vt:lpstr>Презентация PowerPoint</vt:lpstr>
      <vt:lpstr>Презентация PowerPoint</vt:lpstr>
      <vt:lpstr>Передвижной театр</vt:lpstr>
      <vt:lpstr>Магнитные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Тата Чубукина</dc:creator>
  <cp:lastModifiedBy> </cp:lastModifiedBy>
  <cp:revision>39</cp:revision>
  <dcterms:created xsi:type="dcterms:W3CDTF">2020-08-31T20:42:03Z</dcterms:created>
  <dcterms:modified xsi:type="dcterms:W3CDTF">2020-10-22T06:40:29Z</dcterms:modified>
</cp:coreProperties>
</file>